
<file path=[Content_Types].xml><?xml version="1.0" encoding="utf-8"?>
<Types xmlns="http://schemas.openxmlformats.org/package/2006/content-types">
  <Default Extension="bin" ContentType="image/unknown"/>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87" r:id="rId2"/>
    <p:sldId id="281" r:id="rId3"/>
    <p:sldId id="1509" r:id="rId4"/>
    <p:sldId id="1725" r:id="rId5"/>
    <p:sldId id="1726" r:id="rId6"/>
    <p:sldId id="1727" r:id="rId7"/>
    <p:sldId id="1728" r:id="rId8"/>
    <p:sldId id="1729" r:id="rId9"/>
    <p:sldId id="1730" r:id="rId10"/>
    <p:sldId id="1731" r:id="rId11"/>
    <p:sldId id="467" r:id="rId12"/>
    <p:sldId id="1669" r:id="rId13"/>
    <p:sldId id="1719" r:id="rId14"/>
    <p:sldId id="1732" r:id="rId15"/>
    <p:sldId id="1720" r:id="rId16"/>
    <p:sldId id="1733" r:id="rId17"/>
    <p:sldId id="1734" r:id="rId18"/>
    <p:sldId id="1735" r:id="rId19"/>
    <p:sldId id="1736" r:id="rId20"/>
    <p:sldId id="532" r:id="rId21"/>
    <p:sldId id="1348" r:id="rId22"/>
    <p:sldId id="1536" r:id="rId23"/>
    <p:sldId id="1714" r:id="rId24"/>
    <p:sldId id="275" r:id="rId25"/>
    <p:sldId id="1573" r:id="rId26"/>
    <p:sldId id="1721" r:id="rId27"/>
    <p:sldId id="1737" r:id="rId28"/>
    <p:sldId id="1738" r:id="rId29"/>
    <p:sldId id="1739" r:id="rId3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100FF-128F-BA92-4F6A-405E10DB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CADB57F-815C-3F3A-AEC1-1230220A28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DD5790-B7B6-CCC2-A38A-4A92E638CAC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DB31936-14BC-16BD-C311-2327BABD0776}"/>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33823407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76008-5C94-DCEC-940E-7E253A7730D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C769406-0C13-FDC0-B20B-7CC7E1B394A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A4FFB48-3FCE-E347-4D8D-4CC09672DD7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7E265D8C-502B-64AF-C93A-A5EC79947F19}"/>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4150879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7C553-580B-8F8B-9D69-378DCAE1434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3730AF-ABAD-9FCD-D67D-659D0CC7DA8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1456C8-182B-6650-DE5E-EFA919FAE1B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8125E74-2871-EF5B-B833-206A1DC1E281}"/>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3227373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6D3F72-A654-485F-B028-0C82581A1C5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9AD88F1-BD9E-F96D-36E2-029239EFCDA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871D79F-0E5E-3949-EA4D-A68D72E7B178}"/>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F00F3F6C-3CDC-D3ED-792E-CBE757B31BAF}"/>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182558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6B3B2D-559A-3C7F-694D-E10A314721A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66A0B65-5C9C-81B1-606D-E975D7F0D98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45C736-2E47-5F4A-69FB-1794CF520026}"/>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DE759AE4-EF86-09C8-A2D6-CC3B6B5E6797}"/>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5464795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32894-0513-E806-4DAB-63920215665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F22A331-6289-7C7F-394D-EEEBBB38E71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7962858-E8C1-9333-2C93-F458A8806329}"/>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EBCAB127-7F51-AD83-B0DF-7DC399B3B591}"/>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21352849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77B7B-7A13-4C3A-0C68-CB46A572D0B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6FC16E7-04EB-81DE-273E-6B7BC65F8D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827A34A-E291-D554-4A71-9ED3F48E6C8D}"/>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5F3B726E-AA95-70AA-4270-ACB805C9ED20}"/>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12589274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4455A-6554-0034-6568-F0773E5158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BE6A1B-E9F6-05B0-EFE8-CB063DEB6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4917C7-D05B-4301-88D7-CFB8540C0CA6}"/>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C33FB3CC-DE0D-E687-F18C-185C55CD636D}"/>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1440276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25</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7F971-C71A-2EAD-CD78-A39E8DE9B6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7BC33BF-16A1-C816-D5A1-B02762E975F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96DF6C-471B-A701-3C08-ED8247EF2E2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0254DE-5A87-0C8E-3851-82AB110485E5}"/>
              </a:ext>
            </a:extLst>
          </p:cNvPr>
          <p:cNvSpPr>
            <a:spLocks noGrp="1"/>
          </p:cNvSpPr>
          <p:nvPr>
            <p:ph type="sldNum" sz="quarter" idx="5"/>
          </p:nvPr>
        </p:nvSpPr>
        <p:spPr/>
        <p:txBody>
          <a:bodyPr/>
          <a:lstStyle/>
          <a:p>
            <a:fld id="{6346C204-3D0E-43E8-BBCD-7E99DCEB2462}" type="slidenum">
              <a:rPr lang="fr-FR" smtClean="0"/>
              <a:t>26</a:t>
            </a:fld>
            <a:endParaRPr lang="fr-FR"/>
          </a:p>
        </p:txBody>
      </p:sp>
    </p:spTree>
    <p:extLst>
      <p:ext uri="{BB962C8B-B14F-4D97-AF65-F5344CB8AC3E}">
        <p14:creationId xmlns:p14="http://schemas.microsoft.com/office/powerpoint/2010/main" val="1627111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30910-53BD-5357-2AF0-2B89BA2D550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350FA9-98BF-7D48-A288-925FA8ADE37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94E9072-EDB3-18D0-4C67-00E203B35D5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6C6D0D9-6427-5FBA-CB6C-B2E19CF696B8}"/>
              </a:ext>
            </a:extLst>
          </p:cNvPr>
          <p:cNvSpPr>
            <a:spLocks noGrp="1"/>
          </p:cNvSpPr>
          <p:nvPr>
            <p:ph type="sldNum" sz="quarter" idx="5"/>
          </p:nvPr>
        </p:nvSpPr>
        <p:spPr/>
        <p:txBody>
          <a:bodyPr/>
          <a:lstStyle/>
          <a:p>
            <a:fld id="{6346C204-3D0E-43E8-BBCD-7E99DCEB2462}" type="slidenum">
              <a:rPr lang="fr-FR" smtClean="0"/>
              <a:t>27</a:t>
            </a:fld>
            <a:endParaRPr lang="fr-FR"/>
          </a:p>
        </p:txBody>
      </p:sp>
    </p:spTree>
    <p:extLst>
      <p:ext uri="{BB962C8B-B14F-4D97-AF65-F5344CB8AC3E}">
        <p14:creationId xmlns:p14="http://schemas.microsoft.com/office/powerpoint/2010/main" val="32084383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E81B90-39D6-A135-7532-FBEFBC7DE2E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A35B1E0-5F90-8AE5-C4D1-C20A7531446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3257262-316D-88F2-85F6-0BF3A1051536}"/>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58957BF-740F-858E-A0E7-68F037E539DE}"/>
              </a:ext>
            </a:extLst>
          </p:cNvPr>
          <p:cNvSpPr>
            <a:spLocks noGrp="1"/>
          </p:cNvSpPr>
          <p:nvPr>
            <p:ph type="sldNum" sz="quarter" idx="5"/>
          </p:nvPr>
        </p:nvSpPr>
        <p:spPr/>
        <p:txBody>
          <a:bodyPr/>
          <a:lstStyle/>
          <a:p>
            <a:fld id="{6346C204-3D0E-43E8-BBCD-7E99DCEB2462}" type="slidenum">
              <a:rPr lang="fr-FR" smtClean="0"/>
              <a:t>28</a:t>
            </a:fld>
            <a:endParaRPr lang="fr-FR"/>
          </a:p>
        </p:txBody>
      </p:sp>
    </p:spTree>
    <p:extLst>
      <p:ext uri="{BB962C8B-B14F-4D97-AF65-F5344CB8AC3E}">
        <p14:creationId xmlns:p14="http://schemas.microsoft.com/office/powerpoint/2010/main" val="31190545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515387-8905-7C34-6669-85E3F50A658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B8558C0-D98D-CD5F-4556-2FDD7DA8ECA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A4EDBC2-A6AB-95C9-3438-B0C2BD5D2B0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2F23A80-560C-4916-16A2-7F1E01AC3016}"/>
              </a:ext>
            </a:extLst>
          </p:cNvPr>
          <p:cNvSpPr>
            <a:spLocks noGrp="1"/>
          </p:cNvSpPr>
          <p:nvPr>
            <p:ph type="sldNum" sz="quarter" idx="5"/>
          </p:nvPr>
        </p:nvSpPr>
        <p:spPr/>
        <p:txBody>
          <a:bodyPr/>
          <a:lstStyle/>
          <a:p>
            <a:fld id="{6346C204-3D0E-43E8-BBCD-7E99DCEB2462}" type="slidenum">
              <a:rPr lang="fr-FR" smtClean="0"/>
              <a:t>29</a:t>
            </a:fld>
            <a:endParaRPr lang="fr-FR"/>
          </a:p>
        </p:txBody>
      </p:sp>
    </p:spTree>
    <p:extLst>
      <p:ext uri="{BB962C8B-B14F-4D97-AF65-F5344CB8AC3E}">
        <p14:creationId xmlns:p14="http://schemas.microsoft.com/office/powerpoint/2010/main" val="34382894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57C011-CDB3-B684-A56E-E328DC7149E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49D6284-3EA8-33E7-6171-499F61763C2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499C3E0-03DD-077A-1A0A-FA7749E896F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B11E6532-AEF2-10B2-072C-74D4E5258973}"/>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408945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2276D-DE75-B58A-C9EB-248CF29D0D7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700DE49-D2B8-0965-1222-940C665E1EB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01B64EA-1F99-30FD-6A5D-53DBC10FBBE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457F042-999D-B49C-784F-06FEA4AE5420}"/>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3644872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F698D-C9DD-9D3C-7D72-30857208DDB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B43096-60D4-CD2D-A963-CCE625C66E5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AD38E41-8FE6-2F01-A478-AD0D57071858}"/>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61FD89A5-E201-91AE-A57C-2BA63166F3F5}"/>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5704622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F064A3-385B-D55D-988A-E03E62DA304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C6FC320-4ED9-6DA9-5958-323202F9F30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BFC4B3B-7459-5288-335B-035D1920EC6B}"/>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3636B87C-6EC6-42A1-EB8C-18245F6B25FC}"/>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2015654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F91D4-CEAB-E2D4-567A-604E474366C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7D62F71-57AB-6045-B5B6-E6CDCD434C3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6790B94-569B-BE2B-4D9D-216E01370B82}"/>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63BE4928-C1B3-6F00-7030-DF156267F8DB}"/>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8303560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0DBDA-958F-4E57-A269-03D5384CF87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3643A5E-19CD-B4E0-A0E3-B04080BB117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6ACA46E-30BE-D136-CB5F-83BA374AE09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FED1C22-9BF0-2A4E-3F43-848FCEA8BDC8}"/>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6810665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5FD79-B843-DDC8-FC8F-5536B622CA1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765257F-5A79-9EBE-831A-0C55D89208A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20DDD3E-E8E4-FBC3-937B-B2182915A78A}"/>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C798D071-C213-9D42-B86F-4A7A023A00DB}"/>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3443438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6.bin"/></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9.png"/><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86</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37DC25-8038-846A-0ABB-9851B3942D92}"/>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58F8F52-3C19-CADB-28E4-F793B6C8F1E8}"/>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3E138E87-0604-E607-8D26-A481EF87F159}"/>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BBC9BAE9-0CF7-FD82-C7B6-0C75F350FD0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8CD8E71E-37BD-3023-DA5A-26705BBC30E5}"/>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8731B88A-86C8-22C6-EEAE-0213321F73C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13E2BF2D-05FC-6EEE-CF7B-76D3F4E21A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0399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391391" y="3327883"/>
            <a:ext cx="709352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600" dirty="0"/>
              <a:t>4 + 8 . . . 6 + 6</a:t>
            </a:r>
          </a:p>
        </p:txBody>
      </p:sp>
      <p:pic>
        <p:nvPicPr>
          <p:cNvPr id="6" name="Image 5">
            <a:extLst>
              <a:ext uri="{FF2B5EF4-FFF2-40B4-BE49-F238E27FC236}">
                <a16:creationId xmlns:a16="http://schemas.microsoft.com/office/drawing/2014/main" id="{D0A64811-970F-5EBB-DF1F-138FAD656B90}"/>
              </a:ext>
            </a:extLst>
          </p:cNvPr>
          <p:cNvPicPr>
            <a:picLocks noChangeAspect="1"/>
          </p:cNvPicPr>
          <p:nvPr/>
        </p:nvPicPr>
        <p:blipFill>
          <a:blip r:embed="rId4"/>
          <a:stretch>
            <a:fillRect/>
          </a:stretch>
        </p:blipFill>
        <p:spPr>
          <a:xfrm>
            <a:off x="6209352" y="2422122"/>
            <a:ext cx="5883150" cy="2857748"/>
          </a:xfrm>
          <a:prstGeom prst="rect">
            <a:avLst/>
          </a:prstGeom>
        </p:spPr>
      </p:pic>
    </p:spTree>
    <p:extLst>
      <p:ext uri="{BB962C8B-B14F-4D97-AF65-F5344CB8AC3E}">
        <p14:creationId xmlns:p14="http://schemas.microsoft.com/office/powerpoint/2010/main" val="33387866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584372"/>
            <a:ext cx="10417995" cy="1569660"/>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Je connais dans les deux sens les tables d’addition.</a:t>
            </a:r>
          </a:p>
          <a:p>
            <a:pPr marL="457200" indent="-457200" algn="ctr">
              <a:buFont typeface="Wingdings" panose="05000000000000000000" pitchFamily="2" charset="2"/>
              <a:buChar char="è"/>
            </a:pPr>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connais dans les deux sens les tables de multiplication.</a:t>
            </a:r>
          </a:p>
        </p:txBody>
      </p:sp>
    </p:spTree>
    <p:extLst>
      <p:ext uri="{BB962C8B-B14F-4D97-AF65-F5344CB8AC3E}">
        <p14:creationId xmlns:p14="http://schemas.microsoft.com/office/powerpoint/2010/main" val="42501136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2" name="ZoneTexte 19">
            <a:extLst>
              <a:ext uri="{FF2B5EF4-FFF2-40B4-BE49-F238E27FC236}">
                <a16:creationId xmlns:a16="http://schemas.microsoft.com/office/drawing/2014/main" id="{8E7722CE-0F6D-C428-D751-0FAC384CD48E}"/>
              </a:ext>
            </a:extLst>
          </p:cNvPr>
          <p:cNvSpPr txBox="1"/>
          <p:nvPr/>
        </p:nvSpPr>
        <p:spPr>
          <a:xfrm>
            <a:off x="1656443" y="3295240"/>
            <a:ext cx="2769259"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000" dirty="0">
                <a:solidFill>
                  <a:srgbClr val="0070C0"/>
                </a:solidFill>
              </a:rPr>
              <a:t>21 + 14</a:t>
            </a:r>
          </a:p>
        </p:txBody>
      </p:sp>
      <p:sp>
        <p:nvSpPr>
          <p:cNvPr id="3" name="Titre 1">
            <a:extLst>
              <a:ext uri="{FF2B5EF4-FFF2-40B4-BE49-F238E27FC236}">
                <a16:creationId xmlns:a16="http://schemas.microsoft.com/office/drawing/2014/main" id="{7C3A79F4-A420-D62D-6775-A5BC437C4575}"/>
              </a:ext>
            </a:extLst>
          </p:cNvPr>
          <p:cNvSpPr>
            <a:spLocks noGrp="1"/>
          </p:cNvSpPr>
          <p:nvPr/>
        </p:nvSpPr>
        <p:spPr>
          <a:xfrm>
            <a:off x="667616" y="1763395"/>
            <a:ext cx="4746912"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le résultat de l’opération. </a:t>
            </a:r>
          </a:p>
        </p:txBody>
      </p:sp>
      <p:pic>
        <p:nvPicPr>
          <p:cNvPr id="6" name="Picture 2">
            <a:extLst>
              <a:ext uri="{FF2B5EF4-FFF2-40B4-BE49-F238E27FC236}">
                <a16:creationId xmlns:a16="http://schemas.microsoft.com/office/drawing/2014/main" id="{EB7441F9-FEDB-CE25-2CA9-51B365112B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A89F9CED-2E46-0114-899C-AD750F2E75BF}"/>
              </a:ext>
            </a:extLst>
          </p:cNvPr>
          <p:cNvPicPr>
            <a:picLocks noChangeAspect="1"/>
          </p:cNvPicPr>
          <p:nvPr/>
        </p:nvPicPr>
        <p:blipFill>
          <a:blip r:embed="rId4"/>
          <a:stretch>
            <a:fillRect/>
          </a:stretch>
        </p:blipFill>
        <p:spPr>
          <a:xfrm>
            <a:off x="6384716" y="2579955"/>
            <a:ext cx="5471309" cy="3851514"/>
          </a:xfrm>
          <a:prstGeom prst="rect">
            <a:avLst/>
          </a:prstGeom>
        </p:spPr>
      </p:pic>
      <p:pic>
        <p:nvPicPr>
          <p:cNvPr id="10" name="Picture 2">
            <a:extLst>
              <a:ext uri="{FF2B5EF4-FFF2-40B4-BE49-F238E27FC236}">
                <a16:creationId xmlns:a16="http://schemas.microsoft.com/office/drawing/2014/main" id="{8FC24814-229E-47EA-1443-B4F322CB57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36984" y="271948"/>
            <a:ext cx="123190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6495356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5267-CF9D-E624-3D32-E63ADBECE6E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65908EC-2AAB-E34A-9B47-2C3428E154A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5" name="Shape 105">
            <a:extLst>
              <a:ext uri="{FF2B5EF4-FFF2-40B4-BE49-F238E27FC236}">
                <a16:creationId xmlns:a16="http://schemas.microsoft.com/office/drawing/2014/main" id="{CB504246-6F0B-E4E2-A761-FBECF82BAD3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6" name="Image 5">
            <a:extLst>
              <a:ext uri="{FF2B5EF4-FFF2-40B4-BE49-F238E27FC236}">
                <a16:creationId xmlns:a16="http://schemas.microsoft.com/office/drawing/2014/main" id="{05F2B048-5788-B72B-B4DE-0C826DF60B78}"/>
              </a:ext>
            </a:extLst>
          </p:cNvPr>
          <p:cNvPicPr>
            <a:picLocks noChangeAspect="1"/>
          </p:cNvPicPr>
          <p:nvPr/>
        </p:nvPicPr>
        <p:blipFill>
          <a:blip r:embed="rId3"/>
          <a:stretch>
            <a:fillRect/>
          </a:stretch>
        </p:blipFill>
        <p:spPr>
          <a:xfrm>
            <a:off x="337091" y="2143620"/>
            <a:ext cx="5432587" cy="3905234"/>
          </a:xfrm>
          <a:prstGeom prst="rect">
            <a:avLst/>
          </a:prstGeom>
        </p:spPr>
      </p:pic>
      <p:sp>
        <p:nvSpPr>
          <p:cNvPr id="8" name="Rectangle 7">
            <a:extLst>
              <a:ext uri="{FF2B5EF4-FFF2-40B4-BE49-F238E27FC236}">
                <a16:creationId xmlns:a16="http://schemas.microsoft.com/office/drawing/2014/main" id="{3E530D99-C53A-BAF6-1E13-B25005C5E74F}"/>
              </a:ext>
            </a:extLst>
          </p:cNvPr>
          <p:cNvSpPr/>
          <p:nvPr/>
        </p:nvSpPr>
        <p:spPr>
          <a:xfrm>
            <a:off x="218209" y="5470223"/>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5FDC748C-7442-AFAB-5138-4953B6DE44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7681"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0" name="ZoneTexte 9">
            <a:extLst>
              <a:ext uri="{FF2B5EF4-FFF2-40B4-BE49-F238E27FC236}">
                <a16:creationId xmlns:a16="http://schemas.microsoft.com/office/drawing/2014/main" id="{07BE2C9D-6B6C-1B15-2E4D-4865BBE8E5B4}"/>
              </a:ext>
            </a:extLst>
          </p:cNvPr>
          <p:cNvSpPr txBox="1"/>
          <p:nvPr/>
        </p:nvSpPr>
        <p:spPr>
          <a:xfrm>
            <a:off x="7387816" y="1929195"/>
            <a:ext cx="3810859" cy="2123658"/>
          </a:xfrm>
          <a:prstGeom prst="rect">
            <a:avLst/>
          </a:prstGeom>
          <a:noFill/>
        </p:spPr>
        <p:txBody>
          <a:bodyPr wrap="square">
            <a:spAutoFit/>
          </a:bodyPr>
          <a:lstStyle/>
          <a:p>
            <a:r>
              <a:rPr lang="fr-FR" sz="4400" dirty="0"/>
              <a:t>Calcule : </a:t>
            </a:r>
          </a:p>
          <a:p>
            <a:endParaRPr lang="fr-FR" sz="4400" dirty="0"/>
          </a:p>
          <a:p>
            <a:r>
              <a:rPr lang="fr-FR" sz="4400" dirty="0"/>
              <a:t>31 × 10 = ?</a:t>
            </a:r>
          </a:p>
        </p:txBody>
      </p:sp>
    </p:spTree>
    <p:extLst>
      <p:ext uri="{BB962C8B-B14F-4D97-AF65-F5344CB8AC3E}">
        <p14:creationId xmlns:p14="http://schemas.microsoft.com/office/powerpoint/2010/main" val="29434198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AF97D-0246-27A1-0AB5-19A6B20423B2}"/>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428A951-EDC0-A27F-8BCC-36D9946BD02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873170F2-A0DA-BC9D-3F11-24D2E7B10B5F}"/>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7A345C3E-8C0C-0EC0-029A-2C05604780E6}"/>
              </a:ext>
            </a:extLst>
          </p:cNvPr>
          <p:cNvSpPr>
            <a:spLocks noGrp="1"/>
          </p:cNvSpPr>
          <p:nvPr/>
        </p:nvSpPr>
        <p:spPr>
          <a:xfrm>
            <a:off x="667616" y="1763395"/>
            <a:ext cx="4746912"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le résultat de l’opération. </a:t>
            </a:r>
          </a:p>
        </p:txBody>
      </p:sp>
      <p:sp>
        <p:nvSpPr>
          <p:cNvPr id="6" name="ZoneTexte 19">
            <a:extLst>
              <a:ext uri="{FF2B5EF4-FFF2-40B4-BE49-F238E27FC236}">
                <a16:creationId xmlns:a16="http://schemas.microsoft.com/office/drawing/2014/main" id="{8E7722CE-0F6D-C428-D751-0FAC384CD48E}"/>
              </a:ext>
            </a:extLst>
          </p:cNvPr>
          <p:cNvSpPr txBox="1"/>
          <p:nvPr/>
        </p:nvSpPr>
        <p:spPr>
          <a:xfrm>
            <a:off x="1656442" y="3336804"/>
            <a:ext cx="2769259"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000" dirty="0">
                <a:solidFill>
                  <a:srgbClr val="0070C0"/>
                </a:solidFill>
              </a:rPr>
              <a:t>52 + 23</a:t>
            </a:r>
          </a:p>
        </p:txBody>
      </p:sp>
      <p:pic>
        <p:nvPicPr>
          <p:cNvPr id="11" name="Image 10">
            <a:extLst>
              <a:ext uri="{FF2B5EF4-FFF2-40B4-BE49-F238E27FC236}">
                <a16:creationId xmlns:a16="http://schemas.microsoft.com/office/drawing/2014/main" id="{A8E4540C-5BD1-8CB6-EB20-BC2C801976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7" name="Picture 2">
            <a:extLst>
              <a:ext uri="{FF2B5EF4-FFF2-40B4-BE49-F238E27FC236}">
                <a16:creationId xmlns:a16="http://schemas.microsoft.com/office/drawing/2014/main" id="{EA09F3DD-F5DE-3305-0707-6C3174C66D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0" name="Picture 2">
            <a:extLst>
              <a:ext uri="{FF2B5EF4-FFF2-40B4-BE49-F238E27FC236}">
                <a16:creationId xmlns:a16="http://schemas.microsoft.com/office/drawing/2014/main" id="{42194900-52A4-1EC7-C966-4B82B16783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54172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D1A2A-BFC5-8E8E-B3CD-1D7603453B2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F9A30CDB-5A6C-223E-A9B0-BA22BDD818F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22ACA4F0-BBA9-3EB1-ED00-0174C3B002FE}"/>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ABD23735-C949-6939-D8C3-EA6BB40DC1EE}"/>
              </a:ext>
            </a:extLst>
          </p:cNvPr>
          <p:cNvPicPr>
            <a:picLocks noChangeAspect="1"/>
          </p:cNvPicPr>
          <p:nvPr/>
        </p:nvPicPr>
        <p:blipFill>
          <a:blip r:embed="rId3"/>
          <a:stretch>
            <a:fillRect/>
          </a:stretch>
        </p:blipFill>
        <p:spPr>
          <a:xfrm>
            <a:off x="311729" y="1929195"/>
            <a:ext cx="5551468" cy="3966209"/>
          </a:xfrm>
          <a:prstGeom prst="rect">
            <a:avLst/>
          </a:prstGeom>
        </p:spPr>
      </p:pic>
      <p:sp>
        <p:nvSpPr>
          <p:cNvPr id="8" name="Rectangle 7">
            <a:extLst>
              <a:ext uri="{FF2B5EF4-FFF2-40B4-BE49-F238E27FC236}">
                <a16:creationId xmlns:a16="http://schemas.microsoft.com/office/drawing/2014/main" id="{18B479B0-CED0-572E-6A96-92C65AFB1327}"/>
              </a:ext>
            </a:extLst>
          </p:cNvPr>
          <p:cNvSpPr/>
          <p:nvPr/>
        </p:nvSpPr>
        <p:spPr>
          <a:xfrm>
            <a:off x="78926" y="5484897"/>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1F999B4E-FA43-CE67-23D1-12E21E6955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9144" y="23205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972DD4EF-95F2-449A-18C5-ADFDCEEA21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13" name="Picture 2">
            <a:extLst>
              <a:ext uri="{FF2B5EF4-FFF2-40B4-BE49-F238E27FC236}">
                <a16:creationId xmlns:a16="http://schemas.microsoft.com/office/drawing/2014/main" id="{71571DEC-E05D-6E72-10C8-B574C804B7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9734489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8D60A-E04D-C572-BFA1-E59984B0816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D357F1C6-D4B4-0C73-9A85-C253FC6B4E1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294C92B9-622B-0B5B-4C5D-09FB1006523E}"/>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C095D00B-A134-9B90-57F3-E32CCE7054C8}"/>
              </a:ext>
            </a:extLst>
          </p:cNvPr>
          <p:cNvSpPr>
            <a:spLocks noGrp="1"/>
          </p:cNvSpPr>
          <p:nvPr/>
        </p:nvSpPr>
        <p:spPr>
          <a:xfrm>
            <a:off x="667616" y="1763395"/>
            <a:ext cx="4746912"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le résultat de l’opération. </a:t>
            </a:r>
          </a:p>
        </p:txBody>
      </p:sp>
      <p:sp>
        <p:nvSpPr>
          <p:cNvPr id="2" name="ZoneTexte 19">
            <a:extLst>
              <a:ext uri="{FF2B5EF4-FFF2-40B4-BE49-F238E27FC236}">
                <a16:creationId xmlns:a16="http://schemas.microsoft.com/office/drawing/2014/main" id="{8E7722CE-0F6D-C428-D751-0FAC384CD48E}"/>
              </a:ext>
            </a:extLst>
          </p:cNvPr>
          <p:cNvSpPr txBox="1"/>
          <p:nvPr/>
        </p:nvSpPr>
        <p:spPr>
          <a:xfrm>
            <a:off x="1656442" y="3347195"/>
            <a:ext cx="2769259"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000" dirty="0">
                <a:solidFill>
                  <a:srgbClr val="0070C0"/>
                </a:solidFill>
              </a:rPr>
              <a:t>32 + 37</a:t>
            </a:r>
          </a:p>
        </p:txBody>
      </p:sp>
      <p:pic>
        <p:nvPicPr>
          <p:cNvPr id="7" name="Picture 2">
            <a:extLst>
              <a:ext uri="{FF2B5EF4-FFF2-40B4-BE49-F238E27FC236}">
                <a16:creationId xmlns:a16="http://schemas.microsoft.com/office/drawing/2014/main" id="{B2939AC0-7989-E623-4CF5-2D4103E933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2309E7E5-3D9C-E4B8-A2B5-17BE1438C4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9" name="Picture 2">
            <a:extLst>
              <a:ext uri="{FF2B5EF4-FFF2-40B4-BE49-F238E27FC236}">
                <a16:creationId xmlns:a16="http://schemas.microsoft.com/office/drawing/2014/main" id="{EEBD8165-AF55-A5A5-AD10-158FC6675E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861063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88A90-5F6C-3C1A-8691-429BDA085D8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F5BD6FE8-A15A-6DDE-EFC0-F2766FD7A38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159A24B-97CA-E164-C279-B666F9EA83DA}"/>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9C6589D8-B09A-4BED-4006-BFA0A23E02D0}"/>
              </a:ext>
            </a:extLst>
          </p:cNvPr>
          <p:cNvPicPr>
            <a:picLocks noChangeAspect="1"/>
          </p:cNvPicPr>
          <p:nvPr/>
        </p:nvPicPr>
        <p:blipFill>
          <a:blip r:embed="rId3"/>
          <a:stretch>
            <a:fillRect/>
          </a:stretch>
        </p:blipFill>
        <p:spPr>
          <a:xfrm>
            <a:off x="354729" y="1883318"/>
            <a:ext cx="5468635" cy="3831682"/>
          </a:xfrm>
          <a:prstGeom prst="rect">
            <a:avLst/>
          </a:prstGeom>
        </p:spPr>
      </p:pic>
      <p:sp>
        <p:nvSpPr>
          <p:cNvPr id="8" name="Rectangle 7">
            <a:extLst>
              <a:ext uri="{FF2B5EF4-FFF2-40B4-BE49-F238E27FC236}">
                <a16:creationId xmlns:a16="http://schemas.microsoft.com/office/drawing/2014/main" id="{9C3489CD-99D5-6FF8-F9CC-197FD6052618}"/>
              </a:ext>
            </a:extLst>
          </p:cNvPr>
          <p:cNvSpPr/>
          <p:nvPr/>
        </p:nvSpPr>
        <p:spPr>
          <a:xfrm>
            <a:off x="228600" y="5257800"/>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75FD42FA-D2B0-A20F-697B-9B108AC3A2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Image 9">
            <a:extLst>
              <a:ext uri="{FF2B5EF4-FFF2-40B4-BE49-F238E27FC236}">
                <a16:creationId xmlns:a16="http://schemas.microsoft.com/office/drawing/2014/main" id="{895541AB-2117-2FA5-F195-1AB37F8784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11" name="Picture 2">
            <a:extLst>
              <a:ext uri="{FF2B5EF4-FFF2-40B4-BE49-F238E27FC236}">
                <a16:creationId xmlns:a16="http://schemas.microsoft.com/office/drawing/2014/main" id="{5C75070A-9D51-EDAC-A315-6B0BB5B960B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16945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C21C3-3722-33CC-3905-38A5BAB56A3E}"/>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E445428D-5508-A482-F623-387E9D3635B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85F384A9-6B59-8B80-1ABB-AAA0416F68BF}"/>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358BD68E-A1BB-0686-1406-18FF93E1B5ED}"/>
              </a:ext>
            </a:extLst>
          </p:cNvPr>
          <p:cNvSpPr>
            <a:spLocks noGrp="1"/>
          </p:cNvSpPr>
          <p:nvPr/>
        </p:nvSpPr>
        <p:spPr>
          <a:xfrm>
            <a:off x="667616" y="1763395"/>
            <a:ext cx="4746912" cy="5413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4000" dirty="0"/>
              <a:t>Calcule le résultat de l’opération. </a:t>
            </a:r>
          </a:p>
        </p:txBody>
      </p:sp>
      <p:sp>
        <p:nvSpPr>
          <p:cNvPr id="2" name="ZoneTexte 19">
            <a:extLst>
              <a:ext uri="{FF2B5EF4-FFF2-40B4-BE49-F238E27FC236}">
                <a16:creationId xmlns:a16="http://schemas.microsoft.com/office/drawing/2014/main" id="{8E7722CE-0F6D-C428-D751-0FAC384CD48E}"/>
              </a:ext>
            </a:extLst>
          </p:cNvPr>
          <p:cNvSpPr txBox="1"/>
          <p:nvPr/>
        </p:nvSpPr>
        <p:spPr>
          <a:xfrm>
            <a:off x="1656442" y="3347196"/>
            <a:ext cx="2769259" cy="1015663"/>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000" dirty="0">
                <a:solidFill>
                  <a:srgbClr val="0070C0"/>
                </a:solidFill>
              </a:rPr>
              <a:t>54 + 17</a:t>
            </a:r>
          </a:p>
        </p:txBody>
      </p:sp>
      <p:pic>
        <p:nvPicPr>
          <p:cNvPr id="7" name="Picture 2">
            <a:extLst>
              <a:ext uri="{FF2B5EF4-FFF2-40B4-BE49-F238E27FC236}">
                <a16:creationId xmlns:a16="http://schemas.microsoft.com/office/drawing/2014/main" id="{ECF1B06C-B2B1-65DF-F61C-11E7F5EAAF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90DCAEA4-78DA-561B-40EC-7452409E08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9" name="Picture 2">
            <a:extLst>
              <a:ext uri="{FF2B5EF4-FFF2-40B4-BE49-F238E27FC236}">
                <a16:creationId xmlns:a16="http://schemas.microsoft.com/office/drawing/2014/main" id="{9E300526-FD04-4EC8-AB07-B15A92B797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453935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60454-591D-E9A0-655A-D0985D571CED}"/>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ADD5B8C-7F62-C940-2A9D-400E196DB9AE}"/>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405D20F3-7375-03F7-1388-B9306F735BA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7C68A0D3-D392-7293-3AF3-5118319F5271}"/>
              </a:ext>
            </a:extLst>
          </p:cNvPr>
          <p:cNvPicPr>
            <a:picLocks noChangeAspect="1"/>
          </p:cNvPicPr>
          <p:nvPr/>
        </p:nvPicPr>
        <p:blipFill>
          <a:blip r:embed="rId3"/>
          <a:stretch>
            <a:fillRect/>
          </a:stretch>
        </p:blipFill>
        <p:spPr>
          <a:xfrm>
            <a:off x="313991" y="2069907"/>
            <a:ext cx="5584581" cy="3904868"/>
          </a:xfrm>
          <a:prstGeom prst="rect">
            <a:avLst/>
          </a:prstGeom>
        </p:spPr>
      </p:pic>
      <p:sp>
        <p:nvSpPr>
          <p:cNvPr id="8" name="Rectangle 7">
            <a:extLst>
              <a:ext uri="{FF2B5EF4-FFF2-40B4-BE49-F238E27FC236}">
                <a16:creationId xmlns:a16="http://schemas.microsoft.com/office/drawing/2014/main" id="{D8AE888A-1D43-BDC8-423B-32B0EBCC6833}"/>
              </a:ext>
            </a:extLst>
          </p:cNvPr>
          <p:cNvSpPr/>
          <p:nvPr/>
        </p:nvSpPr>
        <p:spPr>
          <a:xfrm>
            <a:off x="238991" y="5517575"/>
            <a:ext cx="914400" cy="91440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6" name="Picture 2">
            <a:extLst>
              <a:ext uri="{FF2B5EF4-FFF2-40B4-BE49-F238E27FC236}">
                <a16:creationId xmlns:a16="http://schemas.microsoft.com/office/drawing/2014/main" id="{D0C6AC7D-C145-EB0F-5BDB-D70B46E766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7962" y="39168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E8657DE8-4EDA-9459-CFE8-CE4EB071C7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21772" y="881697"/>
            <a:ext cx="4574984" cy="5775917"/>
          </a:xfrm>
          <a:prstGeom prst="rect">
            <a:avLst/>
          </a:prstGeom>
        </p:spPr>
      </p:pic>
      <p:pic>
        <p:nvPicPr>
          <p:cNvPr id="10" name="Picture 2">
            <a:extLst>
              <a:ext uri="{FF2B5EF4-FFF2-40B4-BE49-F238E27FC236}">
                <a16:creationId xmlns:a16="http://schemas.microsoft.com/office/drawing/2014/main" id="{81487C95-D2D9-EEE5-F684-10A4AD71BF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43057" y="200386"/>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670148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des nombres dans différentes écritures.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simule un achat avec de la monnaie.</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m’entraine à résoudre un problème.</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23899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489300" y="2279113"/>
            <a:ext cx="5201046" cy="184084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Maman a lavé 10 chaussettes. Elle les range par paires.</a:t>
            </a:r>
          </a:p>
          <a:p>
            <a:endParaRPr lang="fr-FR" sz="2400" dirty="0"/>
          </a:p>
          <a:p>
            <a:r>
              <a:rPr lang="fr-FR" sz="2400" b="1" dirty="0"/>
              <a:t>Combien de paires y a-t-il ? </a:t>
            </a:r>
            <a:endParaRPr lang="fr-FR" sz="2000" b="1" dirty="0"/>
          </a:p>
        </p:txBody>
      </p:sp>
      <p:sp>
        <p:nvSpPr>
          <p:cNvPr id="6" name="ZoneTexte 5">
            <a:extLst>
              <a:ext uri="{FF2B5EF4-FFF2-40B4-BE49-F238E27FC236}">
                <a16:creationId xmlns:a16="http://schemas.microsoft.com/office/drawing/2014/main" id="{82F5131A-C691-6E16-5E7B-3EEB748CFCDD}"/>
              </a:ext>
            </a:extLst>
          </p:cNvPr>
          <p:cNvSpPr txBox="1"/>
          <p:nvPr/>
        </p:nvSpPr>
        <p:spPr>
          <a:xfrm>
            <a:off x="6544165" y="2015835"/>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7" name="Image 6">
            <a:extLst>
              <a:ext uri="{FF2B5EF4-FFF2-40B4-BE49-F238E27FC236}">
                <a16:creationId xmlns:a16="http://schemas.microsoft.com/office/drawing/2014/main" id="{F301518A-3934-4ACE-DBA4-5132FB7CD3CE}"/>
              </a:ext>
            </a:extLst>
          </p:cNvPr>
          <p:cNvPicPr>
            <a:picLocks noChangeAspect="1"/>
          </p:cNvPicPr>
          <p:nvPr/>
        </p:nvPicPr>
        <p:blipFill>
          <a:blip r:embed="rId4">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3522147" y="4448794"/>
            <a:ext cx="1810570" cy="1411679"/>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F917B-6444-7B46-BAAB-F4AD442070DA}"/>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C4C782FD-B898-169B-8DC9-D043C50CD9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3CAF4AB7-E633-10F0-4B87-E53EE826A97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C46FD80-3110-6014-D1D2-A621600E50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428920"/>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CE706DFF-C1DA-AB6C-D379-8C22F7664AD5}"/>
              </a:ext>
            </a:extLst>
          </p:cNvPr>
          <p:cNvSpPr txBox="1"/>
          <p:nvPr/>
        </p:nvSpPr>
        <p:spPr>
          <a:xfrm>
            <a:off x="551133" y="1763395"/>
            <a:ext cx="5201046" cy="2210175"/>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400" dirty="0"/>
              <a:t>Papa cuisine. Il a coupé 12 morceaux de poivrons. il met 3 morceaux dans chaque cocotte.</a:t>
            </a:r>
          </a:p>
          <a:p>
            <a:r>
              <a:rPr lang="fr-FR" sz="2400" dirty="0"/>
              <a:t> </a:t>
            </a:r>
          </a:p>
          <a:p>
            <a:r>
              <a:rPr lang="fr-FR" sz="2400" b="1" dirty="0"/>
              <a:t>Combien de cocottes y a-t-il ? </a:t>
            </a:r>
          </a:p>
        </p:txBody>
      </p:sp>
      <p:sp>
        <p:nvSpPr>
          <p:cNvPr id="6" name="ZoneTexte 5">
            <a:extLst>
              <a:ext uri="{FF2B5EF4-FFF2-40B4-BE49-F238E27FC236}">
                <a16:creationId xmlns:a16="http://schemas.microsoft.com/office/drawing/2014/main" id="{F7EEEC2E-6D25-1753-AA69-19BCCC0803F2}"/>
              </a:ext>
            </a:extLst>
          </p:cNvPr>
          <p:cNvSpPr txBox="1"/>
          <p:nvPr/>
        </p:nvSpPr>
        <p:spPr>
          <a:xfrm>
            <a:off x="6614319" y="1763395"/>
            <a:ext cx="5647835" cy="3539430"/>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Tu vas résoudre un problème oral. </a:t>
            </a:r>
          </a:p>
          <a:p>
            <a:endParaRPr lang="fr-FR" sz="2800" dirty="0"/>
          </a:p>
          <a:p>
            <a:r>
              <a:rPr lang="fr-FR" sz="2800" dirty="0"/>
              <a:t>Le problème sera lu deux fois.</a:t>
            </a:r>
          </a:p>
          <a:p>
            <a:r>
              <a:rPr lang="fr-FR" sz="2800" dirty="0"/>
              <a:t> </a:t>
            </a:r>
          </a:p>
          <a:p>
            <a:r>
              <a:rPr lang="fr-FR" sz="2800" dirty="0"/>
              <a:t>Identifie la stratégie à laquelle il se réfère.</a:t>
            </a:r>
          </a:p>
          <a:p>
            <a:endParaRPr lang="fr-FR" sz="2800" dirty="0"/>
          </a:p>
          <a:p>
            <a:r>
              <a:rPr lang="fr-FR" sz="2800" dirty="0"/>
              <a:t>Puis résous le problème.</a:t>
            </a:r>
            <a:endParaRPr lang="fr-FR" sz="2600" dirty="0"/>
          </a:p>
        </p:txBody>
      </p:sp>
      <p:pic>
        <p:nvPicPr>
          <p:cNvPr id="7" name="Image 6" descr="Une image contenant légume, poivron, poivre, produits&#10;&#10;Description générée automatiquement">
            <a:extLst>
              <a:ext uri="{FF2B5EF4-FFF2-40B4-BE49-F238E27FC236}">
                <a16:creationId xmlns:a16="http://schemas.microsoft.com/office/drawing/2014/main" id="{DC98FF81-73F0-76FE-EA85-55EC5283A12F}"/>
              </a:ext>
            </a:extLst>
          </p:cNvPr>
          <p:cNvPicPr>
            <a:picLocks noChangeAspect="1"/>
          </p:cNvPicPr>
          <p:nvPr/>
        </p:nvPicPr>
        <p:blipFill>
          <a:blip r:embed="rId4"/>
          <a:srcRect l="3056" t="8666" r="11279"/>
          <a:stretch/>
        </p:blipFill>
        <p:spPr>
          <a:xfrm>
            <a:off x="3364209" y="4320707"/>
            <a:ext cx="2213472" cy="1728715"/>
          </a:xfrm>
          <a:prstGeom prst="rect">
            <a:avLst/>
          </a:prstGeom>
        </p:spPr>
      </p:pic>
    </p:spTree>
    <p:extLst>
      <p:ext uri="{BB962C8B-B14F-4D97-AF65-F5344CB8AC3E}">
        <p14:creationId xmlns:p14="http://schemas.microsoft.com/office/powerpoint/2010/main" val="591332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1904226"/>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Je calcule en ligne. </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J’ajoute et je soustrais.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240635" y="3429000"/>
            <a:ext cx="5698375" cy="129266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p>
          <a:p>
            <a:r>
              <a:rPr lang="fr-FR" sz="2600" b="1" dirty="0"/>
              <a:t>	Les Livres des nombres 3</a:t>
            </a: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Titre 1">
            <a:extLst>
              <a:ext uri="{FF2B5EF4-FFF2-40B4-BE49-F238E27FC236}">
                <a16:creationId xmlns:a16="http://schemas.microsoft.com/office/drawing/2014/main" id="{7C3A79F4-A420-D62D-6775-A5BC437C4575}"/>
              </a:ext>
            </a:extLst>
          </p:cNvPr>
          <p:cNvSpPr>
            <a:spLocks noGrp="1"/>
          </p:cNvSpPr>
          <p:nvPr/>
        </p:nvSpPr>
        <p:spPr>
          <a:xfrm>
            <a:off x="6599959" y="1180928"/>
            <a:ext cx="183745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a:t>
            </a:r>
          </a:p>
        </p:txBody>
      </p:sp>
      <p:sp>
        <p:nvSpPr>
          <p:cNvPr id="7" name="ZoneTexte 26">
            <a:extLst>
              <a:ext uri="{FF2B5EF4-FFF2-40B4-BE49-F238E27FC236}">
                <a16:creationId xmlns:a16="http://schemas.microsoft.com/office/drawing/2014/main" id="{20AE8BDB-A056-2B5C-A572-DE69A9448252}"/>
              </a:ext>
            </a:extLst>
          </p:cNvPr>
          <p:cNvSpPr txBox="1"/>
          <p:nvPr/>
        </p:nvSpPr>
        <p:spPr>
          <a:xfrm>
            <a:off x="6996545" y="2964707"/>
            <a:ext cx="6761018"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295 + 156</a:t>
            </a:r>
          </a:p>
        </p:txBody>
      </p:sp>
      <p:pic>
        <p:nvPicPr>
          <p:cNvPr id="8" name="Picture 2">
            <a:extLst>
              <a:ext uri="{FF2B5EF4-FFF2-40B4-BE49-F238E27FC236}">
                <a16:creationId xmlns:a16="http://schemas.microsoft.com/office/drawing/2014/main" id="{856A8FB7-04BA-17E7-A618-F58EF9071D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3108" y="3117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A5854-C8E4-A1A5-BB9B-5750E81FB5D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43ED437-0299-9D49-CE58-113B64EF85C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3E1E337-C657-E56F-9A65-9F21D607FC3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E7C60B7-4112-E1D7-76A2-BB279DDE32C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1" name="Picture 2">
            <a:extLst>
              <a:ext uri="{FF2B5EF4-FFF2-40B4-BE49-F238E27FC236}">
                <a16:creationId xmlns:a16="http://schemas.microsoft.com/office/drawing/2014/main" id="{B8D4AA2B-F097-13CA-F8EA-11C285859E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66999" y="18981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Rectangle 7">
            <a:extLst>
              <a:ext uri="{FF2B5EF4-FFF2-40B4-BE49-F238E27FC236}">
                <a16:creationId xmlns:a16="http://schemas.microsoft.com/office/drawing/2014/main" id="{1EE6C43A-B889-84BE-C77F-53E84A1D827A}"/>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6" name="Image 5">
            <a:extLst>
              <a:ext uri="{FF2B5EF4-FFF2-40B4-BE49-F238E27FC236}">
                <a16:creationId xmlns:a16="http://schemas.microsoft.com/office/drawing/2014/main" id="{376EC2AD-1B94-7FBC-8EAD-3EC74E2CFB29}"/>
              </a:ext>
            </a:extLst>
          </p:cNvPr>
          <p:cNvPicPr>
            <a:picLocks noChangeAspect="1"/>
          </p:cNvPicPr>
          <p:nvPr/>
        </p:nvPicPr>
        <p:blipFill>
          <a:blip r:embed="rId4"/>
          <a:stretch>
            <a:fillRect/>
          </a:stretch>
        </p:blipFill>
        <p:spPr>
          <a:xfrm>
            <a:off x="6172900" y="1125233"/>
            <a:ext cx="5730737" cy="5235394"/>
          </a:xfrm>
          <a:prstGeom prst="rect">
            <a:avLst/>
          </a:prstGeom>
        </p:spPr>
      </p:pic>
      <p:pic>
        <p:nvPicPr>
          <p:cNvPr id="12" name="Image 11">
            <a:extLst>
              <a:ext uri="{FF2B5EF4-FFF2-40B4-BE49-F238E27FC236}">
                <a16:creationId xmlns:a16="http://schemas.microsoft.com/office/drawing/2014/main" id="{8E2C7717-C034-2CC4-A4FE-EA70C6768298}"/>
              </a:ext>
            </a:extLst>
          </p:cNvPr>
          <p:cNvPicPr>
            <a:picLocks noChangeAspect="1"/>
          </p:cNvPicPr>
          <p:nvPr/>
        </p:nvPicPr>
        <p:blipFill>
          <a:blip r:embed="rId5"/>
          <a:stretch>
            <a:fillRect/>
          </a:stretch>
        </p:blipFill>
        <p:spPr>
          <a:xfrm>
            <a:off x="288363" y="2027060"/>
            <a:ext cx="5588386" cy="3863195"/>
          </a:xfrm>
          <a:prstGeom prst="rect">
            <a:avLst/>
          </a:prstGeom>
        </p:spPr>
      </p:pic>
      <p:pic>
        <p:nvPicPr>
          <p:cNvPr id="14" name="Picture 2">
            <a:extLst>
              <a:ext uri="{FF2B5EF4-FFF2-40B4-BE49-F238E27FC236}">
                <a16:creationId xmlns:a16="http://schemas.microsoft.com/office/drawing/2014/main" id="{99755304-1D1B-525E-3E09-6E98F03CEAB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408344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DD51E-2697-1345-D097-FF5D9AF3013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5448D44A-D821-D252-161D-2CC975967BF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9A7755A-5E35-A924-6182-ABF7BEC191A6}"/>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9EA8644-2D33-4DF1-1564-8F9E6D583AAD}"/>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Picture 2">
            <a:extLst>
              <a:ext uri="{FF2B5EF4-FFF2-40B4-BE49-F238E27FC236}">
                <a16:creationId xmlns:a16="http://schemas.microsoft.com/office/drawing/2014/main" id="{8AC9CD22-843A-98FE-BB89-C0989D719A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Titre 1">
            <a:extLst>
              <a:ext uri="{FF2B5EF4-FFF2-40B4-BE49-F238E27FC236}">
                <a16:creationId xmlns:a16="http://schemas.microsoft.com/office/drawing/2014/main" id="{3D364EB4-8EE1-C236-C73A-A51E2C832CBB}"/>
              </a:ext>
            </a:extLst>
          </p:cNvPr>
          <p:cNvSpPr>
            <a:spLocks noGrp="1"/>
          </p:cNvSpPr>
          <p:nvPr/>
        </p:nvSpPr>
        <p:spPr>
          <a:xfrm>
            <a:off x="6599959" y="1180928"/>
            <a:ext cx="1837458" cy="541357"/>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dirty="0"/>
              <a:t>Calcule.</a:t>
            </a:r>
          </a:p>
        </p:txBody>
      </p:sp>
      <p:pic>
        <p:nvPicPr>
          <p:cNvPr id="8" name="Picture 2">
            <a:extLst>
              <a:ext uri="{FF2B5EF4-FFF2-40B4-BE49-F238E27FC236}">
                <a16:creationId xmlns:a16="http://schemas.microsoft.com/office/drawing/2014/main" id="{35D88FAE-5E40-70B1-63ED-B9F0E407AA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13108" y="3117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9" name="ZoneTexte 26">
            <a:extLst>
              <a:ext uri="{FF2B5EF4-FFF2-40B4-BE49-F238E27FC236}">
                <a16:creationId xmlns:a16="http://schemas.microsoft.com/office/drawing/2014/main" id="{20AE8BDB-A056-2B5C-A572-DE69A9448252}"/>
              </a:ext>
            </a:extLst>
          </p:cNvPr>
          <p:cNvSpPr txBox="1"/>
          <p:nvPr/>
        </p:nvSpPr>
        <p:spPr>
          <a:xfrm>
            <a:off x="6975763" y="2923143"/>
            <a:ext cx="6761018"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347 + 126</a:t>
            </a:r>
          </a:p>
        </p:txBody>
      </p:sp>
      <p:pic>
        <p:nvPicPr>
          <p:cNvPr id="10" name="Image 9">
            <a:extLst>
              <a:ext uri="{FF2B5EF4-FFF2-40B4-BE49-F238E27FC236}">
                <a16:creationId xmlns:a16="http://schemas.microsoft.com/office/drawing/2014/main" id="{D14FD518-20C7-D2AD-3628-6EAF323DEBCC}"/>
              </a:ext>
            </a:extLst>
          </p:cNvPr>
          <p:cNvPicPr>
            <a:picLocks noChangeAspect="1"/>
          </p:cNvPicPr>
          <p:nvPr/>
        </p:nvPicPr>
        <p:blipFill>
          <a:blip r:embed="rId5"/>
          <a:stretch>
            <a:fillRect/>
          </a:stretch>
        </p:blipFill>
        <p:spPr>
          <a:xfrm>
            <a:off x="288363" y="2027060"/>
            <a:ext cx="5588386" cy="3863195"/>
          </a:xfrm>
          <a:prstGeom prst="rect">
            <a:avLst/>
          </a:prstGeom>
        </p:spPr>
      </p:pic>
    </p:spTree>
    <p:extLst>
      <p:ext uri="{BB962C8B-B14F-4D97-AF65-F5344CB8AC3E}">
        <p14:creationId xmlns:p14="http://schemas.microsoft.com/office/powerpoint/2010/main" val="24304114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6EDC7-CF42-49AE-E7D8-7B5E2A04275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6EE9BC-D297-13E6-5ACD-1323EB45447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857E8E22-2CA9-109B-983A-E2A783EBDCC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C996D4ED-F1EA-B837-7387-2C01D36638B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1" name="Picture 2">
            <a:extLst>
              <a:ext uri="{FF2B5EF4-FFF2-40B4-BE49-F238E27FC236}">
                <a16:creationId xmlns:a16="http://schemas.microsoft.com/office/drawing/2014/main" id="{080EC754-EED9-D947-B8BC-FDE209BCA4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13108" y="21213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Rectangle 7">
            <a:extLst>
              <a:ext uri="{FF2B5EF4-FFF2-40B4-BE49-F238E27FC236}">
                <a16:creationId xmlns:a16="http://schemas.microsoft.com/office/drawing/2014/main" id="{A7E12E83-23DA-BCB6-3F21-5AC1F3B868BE}"/>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5F4D7C1A-60AF-2F88-09C4-7D5B6A9BB9E7}"/>
              </a:ext>
            </a:extLst>
          </p:cNvPr>
          <p:cNvPicPr>
            <a:picLocks noChangeAspect="1"/>
          </p:cNvPicPr>
          <p:nvPr/>
        </p:nvPicPr>
        <p:blipFill>
          <a:blip r:embed="rId4"/>
          <a:stretch>
            <a:fillRect/>
          </a:stretch>
        </p:blipFill>
        <p:spPr>
          <a:xfrm>
            <a:off x="6406345" y="1299016"/>
            <a:ext cx="5662151" cy="5082980"/>
          </a:xfrm>
          <a:prstGeom prst="rect">
            <a:avLst/>
          </a:prstGeom>
        </p:spPr>
      </p:pic>
      <p:pic>
        <p:nvPicPr>
          <p:cNvPr id="9" name="Picture 2">
            <a:extLst>
              <a:ext uri="{FF2B5EF4-FFF2-40B4-BE49-F238E27FC236}">
                <a16:creationId xmlns:a16="http://schemas.microsoft.com/office/drawing/2014/main" id="{C8CCED1C-EFE9-7B7E-6424-C2798EA7C35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Image 9">
            <a:extLst>
              <a:ext uri="{FF2B5EF4-FFF2-40B4-BE49-F238E27FC236}">
                <a16:creationId xmlns:a16="http://schemas.microsoft.com/office/drawing/2014/main" id="{4E41641A-27DB-C3F4-96B1-30AF78660374}"/>
              </a:ext>
            </a:extLst>
          </p:cNvPr>
          <p:cNvPicPr>
            <a:picLocks noChangeAspect="1"/>
          </p:cNvPicPr>
          <p:nvPr/>
        </p:nvPicPr>
        <p:blipFill>
          <a:blip r:embed="rId6"/>
          <a:stretch>
            <a:fillRect/>
          </a:stretch>
        </p:blipFill>
        <p:spPr>
          <a:xfrm>
            <a:off x="288363" y="2027060"/>
            <a:ext cx="5588386" cy="3863195"/>
          </a:xfrm>
          <a:prstGeom prst="rect">
            <a:avLst/>
          </a:prstGeom>
        </p:spPr>
      </p:pic>
    </p:spTree>
    <p:extLst>
      <p:ext uri="{BB962C8B-B14F-4D97-AF65-F5344CB8AC3E}">
        <p14:creationId xmlns:p14="http://schemas.microsoft.com/office/powerpoint/2010/main" val="20196615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A672B-9018-B3D4-62C2-A294E056A305}"/>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4B3AC02-005D-D732-CB97-4DDD2E0E18A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739F5805-3221-6162-C5C8-F00843879C4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B732CC4B-317C-083D-3074-AE70AD7415F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11" name="Picture 2">
            <a:extLst>
              <a:ext uri="{FF2B5EF4-FFF2-40B4-BE49-F238E27FC236}">
                <a16:creationId xmlns:a16="http://schemas.microsoft.com/office/drawing/2014/main" id="{3BFF29B4-16F2-31B7-DA16-AE7F653D0E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33890" y="158644"/>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8" name="Rectangle 7">
            <a:extLst>
              <a:ext uri="{FF2B5EF4-FFF2-40B4-BE49-F238E27FC236}">
                <a16:creationId xmlns:a16="http://schemas.microsoft.com/office/drawing/2014/main" id="{29430036-9B5A-EFE4-ADC2-F58CE9EA520A}"/>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9">
            <a:extLst>
              <a:ext uri="{FF2B5EF4-FFF2-40B4-BE49-F238E27FC236}">
                <a16:creationId xmlns:a16="http://schemas.microsoft.com/office/drawing/2014/main" id="{40AD50A1-E578-27EF-900C-35822C047886}"/>
              </a:ext>
            </a:extLst>
          </p:cNvPr>
          <p:cNvSpPr txBox="1"/>
          <p:nvPr/>
        </p:nvSpPr>
        <p:spPr>
          <a:xfrm>
            <a:off x="6406345" y="3056055"/>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Numerus 3</a:t>
            </a:r>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5C3873F6-6927-9BDB-F750-47F3AAFA49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D6F8144D-CE71-AC10-6D4E-440ECAAB8960}"/>
              </a:ext>
            </a:extLst>
          </p:cNvPr>
          <p:cNvPicPr>
            <a:picLocks noChangeAspect="1"/>
          </p:cNvPicPr>
          <p:nvPr/>
        </p:nvPicPr>
        <p:blipFill>
          <a:blip r:embed="rId5"/>
          <a:stretch>
            <a:fillRect/>
          </a:stretch>
        </p:blipFill>
        <p:spPr>
          <a:xfrm>
            <a:off x="288363" y="2027060"/>
            <a:ext cx="5588386" cy="3863195"/>
          </a:xfrm>
          <a:prstGeom prst="rect">
            <a:avLst/>
          </a:prstGeom>
        </p:spPr>
      </p:pic>
    </p:spTree>
    <p:extLst>
      <p:ext uri="{BB962C8B-B14F-4D97-AF65-F5344CB8AC3E}">
        <p14:creationId xmlns:p14="http://schemas.microsoft.com/office/powerpoint/2010/main" val="34898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7C3A79F4-A420-D62D-6775-A5BC437C4575}"/>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BCD5C2A-4ACE-5C18-8FAF-4722066318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1281620" y="3295894"/>
            <a:ext cx="3502671"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18 ... 27</a:t>
            </a:r>
          </a:p>
        </p:txBody>
      </p:sp>
      <p:pic>
        <p:nvPicPr>
          <p:cNvPr id="6" name="Image 5">
            <a:extLst>
              <a:ext uri="{FF2B5EF4-FFF2-40B4-BE49-F238E27FC236}">
                <a16:creationId xmlns:a16="http://schemas.microsoft.com/office/drawing/2014/main" id="{BA425352-FAFD-86C7-084D-1B1CB515D0A6}"/>
              </a:ext>
            </a:extLst>
          </p:cNvPr>
          <p:cNvPicPr>
            <a:picLocks noChangeAspect="1"/>
          </p:cNvPicPr>
          <p:nvPr/>
        </p:nvPicPr>
        <p:blipFill>
          <a:blip r:embed="rId4"/>
          <a:stretch>
            <a:fillRect/>
          </a:stretch>
        </p:blipFill>
        <p:spPr>
          <a:xfrm>
            <a:off x="6365516" y="1579920"/>
            <a:ext cx="5616427" cy="4404742"/>
          </a:xfrm>
          <a:prstGeom prst="rect">
            <a:avLst/>
          </a:prstGeom>
        </p:spPr>
      </p:pic>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A32654-51E3-2164-1A12-A260469CD003}"/>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2F85476-F56F-7088-C223-F10227EE608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6F7206C-B1CC-0C1A-F4B0-BFE6100264A7}"/>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CCD9D18-E4E4-8CB0-6972-2ADADEE2CC70}"/>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5205C0C-AAC8-9E2E-4A33-03CB3D609C27}"/>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0C4705D9-7927-483B-4E5E-ABA041DBA8BE}"/>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11BEC3E1-7470-81D5-1109-D25F3147C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780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1281620" y="2984042"/>
            <a:ext cx="412469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41 . . . 39</a:t>
            </a:r>
          </a:p>
        </p:txBody>
      </p:sp>
      <p:pic>
        <p:nvPicPr>
          <p:cNvPr id="6" name="Image 5">
            <a:extLst>
              <a:ext uri="{FF2B5EF4-FFF2-40B4-BE49-F238E27FC236}">
                <a16:creationId xmlns:a16="http://schemas.microsoft.com/office/drawing/2014/main" id="{35EB618F-DEB8-B9A4-FC7E-C96E942DF5C1}"/>
              </a:ext>
            </a:extLst>
          </p:cNvPr>
          <p:cNvPicPr>
            <a:picLocks noChangeAspect="1"/>
          </p:cNvPicPr>
          <p:nvPr/>
        </p:nvPicPr>
        <p:blipFill>
          <a:blip r:embed="rId4"/>
          <a:stretch>
            <a:fillRect/>
          </a:stretch>
        </p:blipFill>
        <p:spPr>
          <a:xfrm>
            <a:off x="6365516" y="1579920"/>
            <a:ext cx="5616427" cy="4404742"/>
          </a:xfrm>
          <a:prstGeom prst="rect">
            <a:avLst/>
          </a:prstGeom>
        </p:spPr>
      </p:pic>
    </p:spTree>
    <p:extLst>
      <p:ext uri="{BB962C8B-B14F-4D97-AF65-F5344CB8AC3E}">
        <p14:creationId xmlns:p14="http://schemas.microsoft.com/office/powerpoint/2010/main" val="1298935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BD551-186F-1A23-C7D7-203B263037B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FF4019C-75ED-88B6-3804-9AB51295FB74}"/>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06B45D6-5305-B268-894B-6CD84568770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AE10540-A9C6-ACAC-26EC-8D09489E435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5EF0DB1-EFFA-A095-65B5-FDE8866A0B51}"/>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8ED548E3-E3F5-AD08-8826-D9AA83F0EA8B}"/>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DDA8BA5-98CE-6FFF-BC1E-5FA8A91F0E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50301"/>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1207325" y="3295894"/>
            <a:ext cx="4124696" cy="1323439"/>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8000" dirty="0"/>
              <a:t>70 . . . 73</a:t>
            </a:r>
          </a:p>
        </p:txBody>
      </p:sp>
      <p:pic>
        <p:nvPicPr>
          <p:cNvPr id="6" name="Image 5">
            <a:extLst>
              <a:ext uri="{FF2B5EF4-FFF2-40B4-BE49-F238E27FC236}">
                <a16:creationId xmlns:a16="http://schemas.microsoft.com/office/drawing/2014/main" id="{D072FE9D-A957-F1E2-C977-274FD3D3EE57}"/>
              </a:ext>
            </a:extLst>
          </p:cNvPr>
          <p:cNvPicPr>
            <a:picLocks noChangeAspect="1"/>
          </p:cNvPicPr>
          <p:nvPr/>
        </p:nvPicPr>
        <p:blipFill>
          <a:blip r:embed="rId4"/>
          <a:stretch>
            <a:fillRect/>
          </a:stretch>
        </p:blipFill>
        <p:spPr>
          <a:xfrm>
            <a:off x="6365516" y="1579920"/>
            <a:ext cx="5616427" cy="4404742"/>
          </a:xfrm>
          <a:prstGeom prst="rect">
            <a:avLst/>
          </a:prstGeom>
        </p:spPr>
      </p:pic>
    </p:spTree>
    <p:extLst>
      <p:ext uri="{BB962C8B-B14F-4D97-AF65-F5344CB8AC3E}">
        <p14:creationId xmlns:p14="http://schemas.microsoft.com/office/powerpoint/2010/main" val="30043061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92D088-744F-E311-0FA7-B1ACB3299F1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38FFE5E-B498-2309-C842-10C32815692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A0431A14-49AC-356D-D1F7-1E346E92FD9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6945B76-24BC-B072-283B-42F566994A48}"/>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875BE431-C9EE-D711-F022-45AFDC0F96F1}"/>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F7B971D3-0ABF-ADE5-256A-2E49775352E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514CBB44-ABA7-855F-899E-326D6E5CD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78082"/>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312055" y="3429000"/>
            <a:ext cx="564918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3d 5u . . . 2d 2u</a:t>
            </a:r>
          </a:p>
        </p:txBody>
      </p:sp>
      <p:pic>
        <p:nvPicPr>
          <p:cNvPr id="7" name="Image 6">
            <a:extLst>
              <a:ext uri="{FF2B5EF4-FFF2-40B4-BE49-F238E27FC236}">
                <a16:creationId xmlns:a16="http://schemas.microsoft.com/office/drawing/2014/main" id="{F3822858-52DA-5F46-F7C4-E23B27D3DBB3}"/>
              </a:ext>
            </a:extLst>
          </p:cNvPr>
          <p:cNvPicPr>
            <a:picLocks noChangeAspect="1"/>
          </p:cNvPicPr>
          <p:nvPr/>
        </p:nvPicPr>
        <p:blipFill>
          <a:blip r:embed="rId4"/>
          <a:stretch>
            <a:fillRect/>
          </a:stretch>
        </p:blipFill>
        <p:spPr>
          <a:xfrm>
            <a:off x="6316863" y="2094957"/>
            <a:ext cx="5563082" cy="3101609"/>
          </a:xfrm>
          <a:prstGeom prst="rect">
            <a:avLst/>
          </a:prstGeom>
        </p:spPr>
      </p:pic>
    </p:spTree>
    <p:extLst>
      <p:ext uri="{BB962C8B-B14F-4D97-AF65-F5344CB8AC3E}">
        <p14:creationId xmlns:p14="http://schemas.microsoft.com/office/powerpoint/2010/main" val="885781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B604F-1959-A19C-76D9-18BC0FBC35F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A5E9E37-0167-A664-3296-5190F599B07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EB2347A-CD49-5AA8-6689-679C270717C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31E03315-B484-4366-8463-698104186FA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E843151E-8B10-AC60-68E7-5E9D0F7DC313}"/>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B2B988D2-F917-D660-87DE-19B92A4AFCD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13F22A42-11D9-BB33-851B-C48C58C17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2899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135082" y="3511337"/>
            <a:ext cx="596091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7d 8u . . . 6d 18u</a:t>
            </a:r>
          </a:p>
        </p:txBody>
      </p:sp>
      <p:pic>
        <p:nvPicPr>
          <p:cNvPr id="7" name="Image 6">
            <a:extLst>
              <a:ext uri="{FF2B5EF4-FFF2-40B4-BE49-F238E27FC236}">
                <a16:creationId xmlns:a16="http://schemas.microsoft.com/office/drawing/2014/main" id="{98F19115-49BB-E591-3E59-EED0F98502C1}"/>
              </a:ext>
            </a:extLst>
          </p:cNvPr>
          <p:cNvPicPr>
            <a:picLocks noChangeAspect="1"/>
          </p:cNvPicPr>
          <p:nvPr/>
        </p:nvPicPr>
        <p:blipFill>
          <a:blip r:embed="rId4"/>
          <a:stretch>
            <a:fillRect/>
          </a:stretch>
        </p:blipFill>
        <p:spPr>
          <a:xfrm>
            <a:off x="6251286" y="1764030"/>
            <a:ext cx="5644045" cy="3747883"/>
          </a:xfrm>
          <a:prstGeom prst="rect">
            <a:avLst/>
          </a:prstGeom>
        </p:spPr>
      </p:pic>
    </p:spTree>
    <p:extLst>
      <p:ext uri="{BB962C8B-B14F-4D97-AF65-F5344CB8AC3E}">
        <p14:creationId xmlns:p14="http://schemas.microsoft.com/office/powerpoint/2010/main" val="10339246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BD7BC0-EFCD-E137-B0DA-83555C6E26B9}"/>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19CD99B-2555-5FF2-2FB6-DDE7952712F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F71FF3C-8C57-346A-C369-C2CC89B5409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D5A5A4A-60D1-7D93-6B72-3F0663782C1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E7D79C0-191B-6AE9-F6D5-286FDFA32CE6}"/>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3F4DBE22-ADAF-B88F-DBED-4E5B508D3408}"/>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082F9210-EC2B-BA6C-03A9-9DEF616C0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0520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ZoneTexte 3">
            <a:extLst>
              <a:ext uri="{FF2B5EF4-FFF2-40B4-BE49-F238E27FC236}">
                <a16:creationId xmlns:a16="http://schemas.microsoft.com/office/drawing/2014/main" id="{E998E46F-9056-593C-27E2-891EED04A56C}"/>
              </a:ext>
            </a:extLst>
          </p:cNvPr>
          <p:cNvSpPr txBox="1"/>
          <p:nvPr/>
        </p:nvSpPr>
        <p:spPr>
          <a:xfrm>
            <a:off x="148936" y="3511337"/>
            <a:ext cx="709352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6600" dirty="0"/>
              <a:t>2d 15u . . . 5d 9u</a:t>
            </a:r>
          </a:p>
        </p:txBody>
      </p:sp>
      <p:pic>
        <p:nvPicPr>
          <p:cNvPr id="6" name="Image 5">
            <a:extLst>
              <a:ext uri="{FF2B5EF4-FFF2-40B4-BE49-F238E27FC236}">
                <a16:creationId xmlns:a16="http://schemas.microsoft.com/office/drawing/2014/main" id="{549C5DBA-3411-92A1-D21C-C01EA0983A87}"/>
              </a:ext>
            </a:extLst>
          </p:cNvPr>
          <p:cNvPicPr>
            <a:picLocks noChangeAspect="1"/>
          </p:cNvPicPr>
          <p:nvPr/>
        </p:nvPicPr>
        <p:blipFill>
          <a:blip r:embed="rId4"/>
          <a:stretch>
            <a:fillRect/>
          </a:stretch>
        </p:blipFill>
        <p:spPr>
          <a:xfrm>
            <a:off x="6251286" y="1764030"/>
            <a:ext cx="5644045" cy="3747883"/>
          </a:xfrm>
          <a:prstGeom prst="rect">
            <a:avLst/>
          </a:prstGeom>
        </p:spPr>
      </p:pic>
    </p:spTree>
    <p:extLst>
      <p:ext uri="{BB962C8B-B14F-4D97-AF65-F5344CB8AC3E}">
        <p14:creationId xmlns:p14="http://schemas.microsoft.com/office/powerpoint/2010/main" val="4066565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9BFFC7-1D12-000B-E26F-25EF18067C2E}"/>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233AA2AA-B946-4E87-300A-69AFB63C6E35}"/>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19BE229-B988-EDD7-A959-09423F552A1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39030B2-474E-50D7-93B3-44AF67912AC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35849F36-42EA-A125-08B4-4547E0BD4AA6}"/>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5E595665-66E6-0988-6E63-F001A58BE69B}"/>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5400" dirty="0"/>
              <a:t>Compare</a:t>
            </a:r>
          </a:p>
        </p:txBody>
      </p:sp>
      <p:pic>
        <p:nvPicPr>
          <p:cNvPr id="1027" name="Picture 3">
            <a:extLst>
              <a:ext uri="{FF2B5EF4-FFF2-40B4-BE49-F238E27FC236}">
                <a16:creationId xmlns:a16="http://schemas.microsoft.com/office/drawing/2014/main" id="{D85633D3-6799-342B-16F8-8CBB524295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7681" y="10520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ZoneTexte 3">
            <a:extLst>
              <a:ext uri="{FF2B5EF4-FFF2-40B4-BE49-F238E27FC236}">
                <a16:creationId xmlns:a16="http://schemas.microsoft.com/office/drawing/2014/main" id="{E998E46F-9056-593C-27E2-891EED04A56C}"/>
              </a:ext>
            </a:extLst>
          </p:cNvPr>
          <p:cNvSpPr txBox="1"/>
          <p:nvPr/>
        </p:nvSpPr>
        <p:spPr>
          <a:xfrm>
            <a:off x="-196907" y="3360228"/>
            <a:ext cx="7093528" cy="1107996"/>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fr-FR" sz="6600" dirty="0"/>
              <a:t>4 + 5 . . . 6 + 7</a:t>
            </a:r>
          </a:p>
        </p:txBody>
      </p:sp>
      <p:pic>
        <p:nvPicPr>
          <p:cNvPr id="5" name="Image 4">
            <a:extLst>
              <a:ext uri="{FF2B5EF4-FFF2-40B4-BE49-F238E27FC236}">
                <a16:creationId xmlns:a16="http://schemas.microsoft.com/office/drawing/2014/main" id="{C3700D43-FF89-BC4E-CB0F-74A35AF7C988}"/>
              </a:ext>
            </a:extLst>
          </p:cNvPr>
          <p:cNvPicPr>
            <a:picLocks noChangeAspect="1"/>
          </p:cNvPicPr>
          <p:nvPr/>
        </p:nvPicPr>
        <p:blipFill>
          <a:blip r:embed="rId4"/>
          <a:stretch>
            <a:fillRect/>
          </a:stretch>
        </p:blipFill>
        <p:spPr>
          <a:xfrm>
            <a:off x="6251286" y="1764030"/>
            <a:ext cx="5644045" cy="3747883"/>
          </a:xfrm>
          <a:prstGeom prst="rect">
            <a:avLst/>
          </a:prstGeom>
        </p:spPr>
      </p:pic>
    </p:spTree>
    <p:extLst>
      <p:ext uri="{BB962C8B-B14F-4D97-AF65-F5344CB8AC3E}">
        <p14:creationId xmlns:p14="http://schemas.microsoft.com/office/powerpoint/2010/main" val="113722783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17015</TotalTime>
  <Words>825</Words>
  <Application>Microsoft Office PowerPoint</Application>
  <PresentationFormat>Grand écran</PresentationFormat>
  <Paragraphs>115</Paragraphs>
  <Slides>29</Slides>
  <Notes>25</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29</vt:i4>
      </vt:variant>
    </vt:vector>
  </HeadingPairs>
  <TitlesOfParts>
    <vt:vector size="35" baseType="lpstr">
      <vt:lpstr>Arial</vt:lpstr>
      <vt:lpstr>Calibri</vt:lpstr>
      <vt:lpstr>Calibri Light</vt:lpstr>
      <vt:lpstr>KG Turning Tables</vt:lpstr>
      <vt:lpstr>Wingdings</vt:lpstr>
      <vt:lpstr>Thème Office</vt:lpstr>
      <vt:lpstr>PERIODE 4  séance 86</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411</cp:revision>
  <dcterms:created xsi:type="dcterms:W3CDTF">2018-07-28T07:30:27Z</dcterms:created>
  <dcterms:modified xsi:type="dcterms:W3CDTF">2026-04-01T17:11:59Z</dcterms:modified>
</cp:coreProperties>
</file>